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</p:sldIdLst>
  <p:sldSz cx="32785050" cy="245887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25" d="100"/>
          <a:sy n="25" d="100"/>
        </p:scale>
        <p:origin x="547" y="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8879" y="4024139"/>
            <a:ext cx="27867293" cy="8560541"/>
          </a:xfrm>
        </p:spPr>
        <p:txBody>
          <a:bodyPr anchor="b"/>
          <a:lstStyle>
            <a:lvl1pPr algn="ctr">
              <a:defRPr sz="2151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98131" y="12914807"/>
            <a:ext cx="24588788" cy="5936597"/>
          </a:xfrm>
        </p:spPr>
        <p:txBody>
          <a:bodyPr/>
          <a:lstStyle>
            <a:lvl1pPr marL="0" indent="0" algn="ctr">
              <a:buNone/>
              <a:defRPr sz="8605"/>
            </a:lvl1pPr>
            <a:lvl2pPr marL="1639245" indent="0" algn="ctr">
              <a:buNone/>
              <a:defRPr sz="7171"/>
            </a:lvl2pPr>
            <a:lvl3pPr marL="3278490" indent="0" algn="ctr">
              <a:buNone/>
              <a:defRPr sz="6454"/>
            </a:lvl3pPr>
            <a:lvl4pPr marL="4917735" indent="0" algn="ctr">
              <a:buNone/>
              <a:defRPr sz="5737"/>
            </a:lvl4pPr>
            <a:lvl5pPr marL="6556980" indent="0" algn="ctr">
              <a:buNone/>
              <a:defRPr sz="5737"/>
            </a:lvl5pPr>
            <a:lvl6pPr marL="8196224" indent="0" algn="ctr">
              <a:buNone/>
              <a:defRPr sz="5737"/>
            </a:lvl6pPr>
            <a:lvl7pPr marL="9835469" indent="0" algn="ctr">
              <a:buNone/>
              <a:defRPr sz="5737"/>
            </a:lvl7pPr>
            <a:lvl8pPr marL="11474714" indent="0" algn="ctr">
              <a:buNone/>
              <a:defRPr sz="5737"/>
            </a:lvl8pPr>
            <a:lvl9pPr marL="13113959" indent="0" algn="ctr">
              <a:buNone/>
              <a:defRPr sz="573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5625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8826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461803" y="1309125"/>
            <a:ext cx="7069276" cy="208378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53974" y="1309125"/>
            <a:ext cx="20798016" cy="2083786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708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5745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6898" y="6130129"/>
            <a:ext cx="28277106" cy="10228251"/>
          </a:xfrm>
        </p:spPr>
        <p:txBody>
          <a:bodyPr anchor="b"/>
          <a:lstStyle>
            <a:lvl1pPr>
              <a:defRPr sz="2151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6898" y="16455143"/>
            <a:ext cx="28277106" cy="5378796"/>
          </a:xfrm>
        </p:spPr>
        <p:txBody>
          <a:bodyPr/>
          <a:lstStyle>
            <a:lvl1pPr marL="0" indent="0">
              <a:buNone/>
              <a:defRPr sz="8605">
                <a:solidFill>
                  <a:schemeClr val="tx1"/>
                </a:solidFill>
              </a:defRPr>
            </a:lvl1pPr>
            <a:lvl2pPr marL="1639245" indent="0">
              <a:buNone/>
              <a:defRPr sz="7171">
                <a:solidFill>
                  <a:schemeClr val="tx1">
                    <a:tint val="75000"/>
                  </a:schemeClr>
                </a:solidFill>
              </a:defRPr>
            </a:lvl2pPr>
            <a:lvl3pPr marL="3278490" indent="0">
              <a:buNone/>
              <a:defRPr sz="6454">
                <a:solidFill>
                  <a:schemeClr val="tx1">
                    <a:tint val="75000"/>
                  </a:schemeClr>
                </a:solidFill>
              </a:defRPr>
            </a:lvl3pPr>
            <a:lvl4pPr marL="4917735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4pPr>
            <a:lvl5pPr marL="6556980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5pPr>
            <a:lvl6pPr marL="8196224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6pPr>
            <a:lvl7pPr marL="9835469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7pPr>
            <a:lvl8pPr marL="11474714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8pPr>
            <a:lvl9pPr marL="13113959" indent="0">
              <a:buNone/>
              <a:defRPr sz="573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289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53972" y="6545626"/>
            <a:ext cx="13933646" cy="15601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97432" y="6545626"/>
            <a:ext cx="13933646" cy="15601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42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242" y="1309131"/>
            <a:ext cx="28277106" cy="475269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58246" y="6027670"/>
            <a:ext cx="13869611" cy="2954068"/>
          </a:xfrm>
        </p:spPr>
        <p:txBody>
          <a:bodyPr anchor="b"/>
          <a:lstStyle>
            <a:lvl1pPr marL="0" indent="0">
              <a:buNone/>
              <a:defRPr sz="8605" b="1"/>
            </a:lvl1pPr>
            <a:lvl2pPr marL="1639245" indent="0">
              <a:buNone/>
              <a:defRPr sz="7171" b="1"/>
            </a:lvl2pPr>
            <a:lvl3pPr marL="3278490" indent="0">
              <a:buNone/>
              <a:defRPr sz="6454" b="1"/>
            </a:lvl3pPr>
            <a:lvl4pPr marL="4917735" indent="0">
              <a:buNone/>
              <a:defRPr sz="5737" b="1"/>
            </a:lvl4pPr>
            <a:lvl5pPr marL="6556980" indent="0">
              <a:buNone/>
              <a:defRPr sz="5737" b="1"/>
            </a:lvl5pPr>
            <a:lvl6pPr marL="8196224" indent="0">
              <a:buNone/>
              <a:defRPr sz="5737" b="1"/>
            </a:lvl6pPr>
            <a:lvl7pPr marL="9835469" indent="0">
              <a:buNone/>
              <a:defRPr sz="5737" b="1"/>
            </a:lvl7pPr>
            <a:lvl8pPr marL="11474714" indent="0">
              <a:buNone/>
              <a:defRPr sz="5737" b="1"/>
            </a:lvl8pPr>
            <a:lvl9pPr marL="13113959" indent="0">
              <a:buNone/>
              <a:defRPr sz="5737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58246" y="8981738"/>
            <a:ext cx="13869611" cy="1321078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597434" y="6027670"/>
            <a:ext cx="13937916" cy="2954068"/>
          </a:xfrm>
        </p:spPr>
        <p:txBody>
          <a:bodyPr anchor="b"/>
          <a:lstStyle>
            <a:lvl1pPr marL="0" indent="0">
              <a:buNone/>
              <a:defRPr sz="8605" b="1"/>
            </a:lvl1pPr>
            <a:lvl2pPr marL="1639245" indent="0">
              <a:buNone/>
              <a:defRPr sz="7171" b="1"/>
            </a:lvl2pPr>
            <a:lvl3pPr marL="3278490" indent="0">
              <a:buNone/>
              <a:defRPr sz="6454" b="1"/>
            </a:lvl3pPr>
            <a:lvl4pPr marL="4917735" indent="0">
              <a:buNone/>
              <a:defRPr sz="5737" b="1"/>
            </a:lvl4pPr>
            <a:lvl5pPr marL="6556980" indent="0">
              <a:buNone/>
              <a:defRPr sz="5737" b="1"/>
            </a:lvl5pPr>
            <a:lvl6pPr marL="8196224" indent="0">
              <a:buNone/>
              <a:defRPr sz="5737" b="1"/>
            </a:lvl6pPr>
            <a:lvl7pPr marL="9835469" indent="0">
              <a:buNone/>
              <a:defRPr sz="5737" b="1"/>
            </a:lvl7pPr>
            <a:lvl8pPr marL="11474714" indent="0">
              <a:buNone/>
              <a:defRPr sz="5737" b="1"/>
            </a:lvl8pPr>
            <a:lvl9pPr marL="13113959" indent="0">
              <a:buNone/>
              <a:defRPr sz="5737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597434" y="8981738"/>
            <a:ext cx="13937916" cy="1321078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0883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3857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70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242" y="1639252"/>
            <a:ext cx="10574032" cy="5737384"/>
          </a:xfrm>
        </p:spPr>
        <p:txBody>
          <a:bodyPr anchor="b"/>
          <a:lstStyle>
            <a:lvl1pPr>
              <a:defRPr sz="1147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37916" y="3540335"/>
            <a:ext cx="16597432" cy="17473977"/>
          </a:xfrm>
        </p:spPr>
        <p:txBody>
          <a:bodyPr/>
          <a:lstStyle>
            <a:lvl1pPr>
              <a:defRPr sz="11473"/>
            </a:lvl1pPr>
            <a:lvl2pPr>
              <a:defRPr sz="10039"/>
            </a:lvl2pPr>
            <a:lvl3pPr>
              <a:defRPr sz="8605"/>
            </a:lvl3pPr>
            <a:lvl4pPr>
              <a:defRPr sz="7171"/>
            </a:lvl4pPr>
            <a:lvl5pPr>
              <a:defRPr sz="7171"/>
            </a:lvl5pPr>
            <a:lvl6pPr>
              <a:defRPr sz="7171"/>
            </a:lvl6pPr>
            <a:lvl7pPr>
              <a:defRPr sz="7171"/>
            </a:lvl7pPr>
            <a:lvl8pPr>
              <a:defRPr sz="7171"/>
            </a:lvl8pPr>
            <a:lvl9pPr>
              <a:defRPr sz="7171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58242" y="7376637"/>
            <a:ext cx="10574032" cy="13666131"/>
          </a:xfrm>
        </p:spPr>
        <p:txBody>
          <a:bodyPr/>
          <a:lstStyle>
            <a:lvl1pPr marL="0" indent="0">
              <a:buNone/>
              <a:defRPr sz="5737"/>
            </a:lvl1pPr>
            <a:lvl2pPr marL="1639245" indent="0">
              <a:buNone/>
              <a:defRPr sz="5020"/>
            </a:lvl2pPr>
            <a:lvl3pPr marL="3278490" indent="0">
              <a:buNone/>
              <a:defRPr sz="4302"/>
            </a:lvl3pPr>
            <a:lvl4pPr marL="4917735" indent="0">
              <a:buNone/>
              <a:defRPr sz="3585"/>
            </a:lvl4pPr>
            <a:lvl5pPr marL="6556980" indent="0">
              <a:buNone/>
              <a:defRPr sz="3585"/>
            </a:lvl5pPr>
            <a:lvl6pPr marL="8196224" indent="0">
              <a:buNone/>
              <a:defRPr sz="3585"/>
            </a:lvl6pPr>
            <a:lvl7pPr marL="9835469" indent="0">
              <a:buNone/>
              <a:defRPr sz="3585"/>
            </a:lvl7pPr>
            <a:lvl8pPr marL="11474714" indent="0">
              <a:buNone/>
              <a:defRPr sz="3585"/>
            </a:lvl8pPr>
            <a:lvl9pPr marL="13113959" indent="0">
              <a:buNone/>
              <a:defRPr sz="358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677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242" y="1639252"/>
            <a:ext cx="10574032" cy="5737384"/>
          </a:xfrm>
        </p:spPr>
        <p:txBody>
          <a:bodyPr anchor="b"/>
          <a:lstStyle>
            <a:lvl1pPr>
              <a:defRPr sz="1147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37916" y="3540335"/>
            <a:ext cx="16597432" cy="17473977"/>
          </a:xfrm>
        </p:spPr>
        <p:txBody>
          <a:bodyPr anchor="t"/>
          <a:lstStyle>
            <a:lvl1pPr marL="0" indent="0">
              <a:buNone/>
              <a:defRPr sz="11473"/>
            </a:lvl1pPr>
            <a:lvl2pPr marL="1639245" indent="0">
              <a:buNone/>
              <a:defRPr sz="10039"/>
            </a:lvl2pPr>
            <a:lvl3pPr marL="3278490" indent="0">
              <a:buNone/>
              <a:defRPr sz="8605"/>
            </a:lvl3pPr>
            <a:lvl4pPr marL="4917735" indent="0">
              <a:buNone/>
              <a:defRPr sz="7171"/>
            </a:lvl4pPr>
            <a:lvl5pPr marL="6556980" indent="0">
              <a:buNone/>
              <a:defRPr sz="7171"/>
            </a:lvl5pPr>
            <a:lvl6pPr marL="8196224" indent="0">
              <a:buNone/>
              <a:defRPr sz="7171"/>
            </a:lvl6pPr>
            <a:lvl7pPr marL="9835469" indent="0">
              <a:buNone/>
              <a:defRPr sz="7171"/>
            </a:lvl7pPr>
            <a:lvl8pPr marL="11474714" indent="0">
              <a:buNone/>
              <a:defRPr sz="7171"/>
            </a:lvl8pPr>
            <a:lvl9pPr marL="13113959" indent="0">
              <a:buNone/>
              <a:defRPr sz="7171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58242" y="7376637"/>
            <a:ext cx="10574032" cy="13666131"/>
          </a:xfrm>
        </p:spPr>
        <p:txBody>
          <a:bodyPr/>
          <a:lstStyle>
            <a:lvl1pPr marL="0" indent="0">
              <a:buNone/>
              <a:defRPr sz="5737"/>
            </a:lvl1pPr>
            <a:lvl2pPr marL="1639245" indent="0">
              <a:buNone/>
              <a:defRPr sz="5020"/>
            </a:lvl2pPr>
            <a:lvl3pPr marL="3278490" indent="0">
              <a:buNone/>
              <a:defRPr sz="4302"/>
            </a:lvl3pPr>
            <a:lvl4pPr marL="4917735" indent="0">
              <a:buNone/>
              <a:defRPr sz="3585"/>
            </a:lvl4pPr>
            <a:lvl5pPr marL="6556980" indent="0">
              <a:buNone/>
              <a:defRPr sz="3585"/>
            </a:lvl5pPr>
            <a:lvl6pPr marL="8196224" indent="0">
              <a:buNone/>
              <a:defRPr sz="3585"/>
            </a:lvl6pPr>
            <a:lvl7pPr marL="9835469" indent="0">
              <a:buNone/>
              <a:defRPr sz="3585"/>
            </a:lvl7pPr>
            <a:lvl8pPr marL="11474714" indent="0">
              <a:buNone/>
              <a:defRPr sz="3585"/>
            </a:lvl8pPr>
            <a:lvl9pPr marL="13113959" indent="0">
              <a:buNone/>
              <a:defRPr sz="358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146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53972" y="1309131"/>
            <a:ext cx="28277106" cy="4752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53972" y="6545626"/>
            <a:ext cx="28277106" cy="15601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53972" y="22790169"/>
            <a:ext cx="7376636" cy="1309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5CBD9-782A-40C8-9703-F4E8187A757C}" type="datetimeFigureOut">
              <a:rPr lang="en-IN" smtClean="0"/>
              <a:t>11-02-2022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60048" y="22790169"/>
            <a:ext cx="11064954" cy="1309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154442" y="22790169"/>
            <a:ext cx="7376636" cy="1309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3608D-12BD-4DE0-9DA8-079DACA258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04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278490" rtl="0" eaLnBrk="1" latinLnBrk="0" hangingPunct="1">
        <a:lnSpc>
          <a:spcPct val="90000"/>
        </a:lnSpc>
        <a:spcBef>
          <a:spcPct val="0"/>
        </a:spcBef>
        <a:buNone/>
        <a:defRPr sz="1577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19622" indent="-819622" algn="l" defTabSz="3278490" rtl="0" eaLnBrk="1" latinLnBrk="0" hangingPunct="1">
        <a:lnSpc>
          <a:spcPct val="90000"/>
        </a:lnSpc>
        <a:spcBef>
          <a:spcPts val="3585"/>
        </a:spcBef>
        <a:buFont typeface="Arial" panose="020B0604020202020204" pitchFamily="34" charset="0"/>
        <a:buChar char="•"/>
        <a:defRPr sz="10039" kern="1200">
          <a:solidFill>
            <a:schemeClr val="tx1"/>
          </a:solidFill>
          <a:latin typeface="+mn-lt"/>
          <a:ea typeface="+mn-ea"/>
          <a:cs typeface="+mn-cs"/>
        </a:defRPr>
      </a:lvl1pPr>
      <a:lvl2pPr marL="2458867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8605" kern="1200">
          <a:solidFill>
            <a:schemeClr val="tx1"/>
          </a:solidFill>
          <a:latin typeface="+mn-lt"/>
          <a:ea typeface="+mn-ea"/>
          <a:cs typeface="+mn-cs"/>
        </a:defRPr>
      </a:lvl2pPr>
      <a:lvl3pPr marL="4098112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7171" kern="1200">
          <a:solidFill>
            <a:schemeClr val="tx1"/>
          </a:solidFill>
          <a:latin typeface="+mn-lt"/>
          <a:ea typeface="+mn-ea"/>
          <a:cs typeface="+mn-cs"/>
        </a:defRPr>
      </a:lvl3pPr>
      <a:lvl4pPr marL="5737357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4pPr>
      <a:lvl5pPr marL="7376602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5pPr>
      <a:lvl6pPr marL="9015847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6pPr>
      <a:lvl7pPr marL="10655092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7pPr>
      <a:lvl8pPr marL="12294337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8pPr>
      <a:lvl9pPr marL="13933581" indent="-819622" algn="l" defTabSz="3278490" rtl="0" eaLnBrk="1" latinLnBrk="0" hangingPunct="1">
        <a:lnSpc>
          <a:spcPct val="90000"/>
        </a:lnSpc>
        <a:spcBef>
          <a:spcPts val="1793"/>
        </a:spcBef>
        <a:buFont typeface="Arial" panose="020B0604020202020204" pitchFamily="34" charset="0"/>
        <a:buChar char="•"/>
        <a:defRPr sz="645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1pPr>
      <a:lvl2pPr marL="1639245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2pPr>
      <a:lvl3pPr marL="3278490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3pPr>
      <a:lvl4pPr marL="4917735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4pPr>
      <a:lvl5pPr marL="6556980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5pPr>
      <a:lvl6pPr marL="8196224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6pPr>
      <a:lvl7pPr marL="9835469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7pPr>
      <a:lvl8pPr marL="11474714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8pPr>
      <a:lvl9pPr marL="13113959" algn="l" defTabSz="3278490" rtl="0" eaLnBrk="1" latinLnBrk="0" hangingPunct="1">
        <a:defRPr sz="645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3204963"/>
            <a:ext cx="32785050" cy="245887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8899" y="2339309"/>
            <a:ext cx="8454858" cy="1350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204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32785050" cy="184415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2"/>
            <a:ext cx="32785050" cy="18441591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000"/>
                    </a14:imgEffect>
                    <a14:imgEffect>
                      <a14:colorTemperature colorTemp="5900"/>
                    </a14:imgEffect>
                    <a14:imgEffect>
                      <a14:brightnessContrast bright="5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3601" y="2255519"/>
            <a:ext cx="10136924" cy="1618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44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Kiran Reddy Nemalidinne</dc:creator>
  <cp:lastModifiedBy>Kiran Reddy Nemalidinne</cp:lastModifiedBy>
  <cp:revision>2</cp:revision>
  <dcterms:created xsi:type="dcterms:W3CDTF">2022-02-11T15:26:16Z</dcterms:created>
  <dcterms:modified xsi:type="dcterms:W3CDTF">2022-02-11T15:42:55Z</dcterms:modified>
</cp:coreProperties>
</file>

<file path=docProps/thumbnail.jpeg>
</file>